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9"/>
  </p:notesMasterIdLst>
  <p:sldIdLst>
    <p:sldId id="317" r:id="rId2"/>
    <p:sldId id="341" r:id="rId3"/>
    <p:sldId id="342" r:id="rId4"/>
    <p:sldId id="324" r:id="rId5"/>
    <p:sldId id="334" r:id="rId6"/>
    <p:sldId id="339" r:id="rId7"/>
    <p:sldId id="325" r:id="rId8"/>
    <p:sldId id="331" r:id="rId9"/>
    <p:sldId id="332" r:id="rId10"/>
    <p:sldId id="346" r:id="rId11"/>
    <p:sldId id="345" r:id="rId12"/>
    <p:sldId id="344" r:id="rId13"/>
    <p:sldId id="340" r:id="rId14"/>
    <p:sldId id="343" r:id="rId15"/>
    <p:sldId id="335" r:id="rId16"/>
    <p:sldId id="336" r:id="rId17"/>
    <p:sldId id="338" r:id="rId18"/>
    <p:sldId id="337" r:id="rId19"/>
    <p:sldId id="347" r:id="rId20"/>
    <p:sldId id="319" r:id="rId21"/>
    <p:sldId id="320" r:id="rId22"/>
    <p:sldId id="321" r:id="rId23"/>
    <p:sldId id="323" r:id="rId24"/>
    <p:sldId id="328" r:id="rId25"/>
    <p:sldId id="329" r:id="rId26"/>
    <p:sldId id="333" r:id="rId27"/>
    <p:sldId id="326" r:id="rId28"/>
    <p:sldId id="327" r:id="rId29"/>
    <p:sldId id="318" r:id="rId30"/>
    <p:sldId id="322" r:id="rId31"/>
    <p:sldId id="283" r:id="rId32"/>
    <p:sldId id="299" r:id="rId33"/>
    <p:sldId id="289" r:id="rId34"/>
    <p:sldId id="286" r:id="rId35"/>
    <p:sldId id="287" r:id="rId36"/>
    <p:sldId id="288" r:id="rId37"/>
    <p:sldId id="290" r:id="rId38"/>
    <p:sldId id="291" r:id="rId39"/>
    <p:sldId id="292" r:id="rId40"/>
    <p:sldId id="284" r:id="rId41"/>
    <p:sldId id="300" r:id="rId42"/>
    <p:sldId id="301" r:id="rId43"/>
    <p:sldId id="302" r:id="rId44"/>
    <p:sldId id="303" r:id="rId45"/>
    <p:sldId id="306" r:id="rId46"/>
    <p:sldId id="304" r:id="rId47"/>
    <p:sldId id="305" r:id="rId48"/>
    <p:sldId id="307" r:id="rId49"/>
    <p:sldId id="308" r:id="rId50"/>
    <p:sldId id="296" r:id="rId51"/>
    <p:sldId id="297" r:id="rId52"/>
    <p:sldId id="310" r:id="rId53"/>
    <p:sldId id="311" r:id="rId54"/>
    <p:sldId id="312" r:id="rId55"/>
    <p:sldId id="298" r:id="rId56"/>
    <p:sldId id="314" r:id="rId57"/>
    <p:sldId id="315" r:id="rId58"/>
    <p:sldId id="316" r:id="rId59"/>
    <p:sldId id="309" r:id="rId60"/>
    <p:sldId id="294" r:id="rId61"/>
    <p:sldId id="293" r:id="rId62"/>
    <p:sldId id="313" r:id="rId63"/>
    <p:sldId id="295" r:id="rId64"/>
    <p:sldId id="256" r:id="rId65"/>
    <p:sldId id="257" r:id="rId66"/>
    <p:sldId id="274" r:id="rId67"/>
    <p:sldId id="258" r:id="rId68"/>
    <p:sldId id="259" r:id="rId69"/>
    <p:sldId id="260" r:id="rId70"/>
    <p:sldId id="261" r:id="rId71"/>
    <p:sldId id="262" r:id="rId72"/>
    <p:sldId id="263" r:id="rId73"/>
    <p:sldId id="264" r:id="rId74"/>
    <p:sldId id="266" r:id="rId75"/>
    <p:sldId id="275" r:id="rId76"/>
    <p:sldId id="268" r:id="rId77"/>
    <p:sldId id="267" r:id="rId78"/>
    <p:sldId id="269" r:id="rId79"/>
    <p:sldId id="270" r:id="rId80"/>
    <p:sldId id="265" r:id="rId81"/>
    <p:sldId id="273" r:id="rId82"/>
    <p:sldId id="271" r:id="rId83"/>
    <p:sldId id="272" r:id="rId84"/>
    <p:sldId id="282" r:id="rId85"/>
    <p:sldId id="277" r:id="rId86"/>
    <p:sldId id="279" r:id="rId87"/>
    <p:sldId id="281" r:id="rId8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3 (02/07/2019)" id="{F1B1DCC2-59F7-47FB-B72F-030298CE1019}">
          <p14:sldIdLst>
            <p14:sldId id="317"/>
            <p14:sldId id="341"/>
            <p14:sldId id="342"/>
            <p14:sldId id="324"/>
            <p14:sldId id="334"/>
            <p14:sldId id="339"/>
            <p14:sldId id="325"/>
            <p14:sldId id="331"/>
            <p14:sldId id="332"/>
            <p14:sldId id="346"/>
            <p14:sldId id="345"/>
            <p14:sldId id="344"/>
            <p14:sldId id="340"/>
            <p14:sldId id="343"/>
            <p14:sldId id="335"/>
            <p14:sldId id="336"/>
            <p14:sldId id="338"/>
            <p14:sldId id="337"/>
            <p14:sldId id="347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3662" dt="2019-06-30T20:08:25.419"/>
    <p1510:client id="{868D3B67-0F71-4110-89FC-9C3D3ED97AC8}" v="693" dt="2019-07-01T08:10:45.0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5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commentAuthors" Target="commentAuthors.xml"/><Relationship Id="rId95" Type="http://schemas.microsoft.com/office/2016/11/relationships/changesInfo" Target="changesInfos/changesInfo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9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mod addSld delSld modSld sldOrd modSection">
      <pc:chgData name="Davor Josipovic" userId="c5beaa7c1ac2955a" providerId="LiveId" clId="{AA192CAC-6486-4EDF-A55B-BD09A2B748C1}" dt="2019-06-30T20:08:25.419" v="3645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 del">
        <pc:chgData name="Davor Josipovic" userId="c5beaa7c1ac2955a" providerId="LiveId" clId="{AA192CAC-6486-4EDF-A55B-BD09A2B748C1}" dt="2019-06-30T19:52:25.313" v="3115" actId="2696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modSp add del">
        <pc:chgData name="Davor Josipovic" userId="c5beaa7c1ac2955a" providerId="LiveId" clId="{AA192CAC-6486-4EDF-A55B-BD09A2B748C1}" dt="2019-06-30T19:52:25.323" v="3116" actId="2696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6-30T18:30:11.648" v="2990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6-30T18:30:11.648" v="2990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del">
        <pc:chgData name="Davor Josipovic" userId="c5beaa7c1ac2955a" providerId="LiveId" clId="{AA192CAC-6486-4EDF-A55B-BD09A2B748C1}" dt="2019-06-30T19:57:49.988" v="3170" actId="2696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 ord">
        <pc:chgData name="Davor Josipovic" userId="c5beaa7c1ac2955a" providerId="LiveId" clId="{AA192CAC-6486-4EDF-A55B-BD09A2B748C1}" dt="2019-06-30T19:56:11.769" v="3169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30T18:11:11.347" v="2947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">
        <pc:chgData name="Davor Josipovic" userId="c5beaa7c1ac2955a" providerId="LiveId" clId="{AA192CAC-6486-4EDF-A55B-BD09A2B748C1}" dt="2019-06-30T19:55:59.572" v="3168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6-30T19:21:17.643" v="3083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 add">
        <pc:chgData name="Davor Josipovic" userId="c5beaa7c1ac2955a" providerId="LiveId" clId="{AA192CAC-6486-4EDF-A55B-BD09A2B748C1}" dt="2019-06-30T19:25:27.716" v="3101"/>
        <pc:sldMkLst>
          <pc:docMk/>
          <pc:sldMk cId="1059760944" sldId="335"/>
        </pc:sldMkLst>
        <pc:spChg chg="add del mod">
          <ac:chgData name="Davor Josipovic" userId="c5beaa7c1ac2955a" providerId="LiveId" clId="{AA192CAC-6486-4EDF-A55B-BD09A2B748C1}" dt="2019-06-30T19:25:27.716" v="3101"/>
          <ac:spMkLst>
            <pc:docMk/>
            <pc:sldMk cId="1059760944" sldId="335"/>
            <ac:spMk id="5" creationId="{9F21AB9C-B1B3-4ADE-9620-1B3AF5D13259}"/>
          </ac:spMkLst>
        </pc:spChg>
        <pc:picChg chg="del">
          <ac:chgData name="Davor Josipovic" userId="c5beaa7c1ac2955a" providerId="LiveId" clId="{AA192CAC-6486-4EDF-A55B-BD09A2B748C1}" dt="2019-06-30T19:24:07.485" v="3100" actId="478"/>
          <ac:picMkLst>
            <pc:docMk/>
            <pc:sldMk cId="1059760944" sldId="335"/>
            <ac:picMk id="4" creationId="{EA5F81B4-DF92-4272-B5CE-0C24847B8275}"/>
          </ac:picMkLst>
        </pc:picChg>
        <pc:picChg chg="add mod">
          <ac:chgData name="Davor Josipovic" userId="c5beaa7c1ac2955a" providerId="LiveId" clId="{AA192CAC-6486-4EDF-A55B-BD09A2B748C1}" dt="2019-06-30T19:25:27.716" v="3101"/>
          <ac:picMkLst>
            <pc:docMk/>
            <pc:sldMk cId="1059760944" sldId="335"/>
            <ac:picMk id="6" creationId="{BC4CB58B-6797-4B38-BB00-0C61AEB4327B}"/>
          </ac:picMkLst>
        </pc:picChg>
      </pc:sldChg>
      <pc:sldChg chg="addSp delSp modSp add mod setBg">
        <pc:chgData name="Davor Josipovic" userId="c5beaa7c1ac2955a" providerId="LiveId" clId="{AA192CAC-6486-4EDF-A55B-BD09A2B748C1}" dt="2019-06-30T19:46:26.997" v="3111" actId="26606"/>
        <pc:sldMkLst>
          <pc:docMk/>
          <pc:sldMk cId="1877123970" sldId="336"/>
        </pc:sldMkLst>
        <pc:spChg chg="mod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2" creationId="{DF5B0977-EA14-4F5E-A56E-D047F129EAC3}"/>
          </ac:spMkLst>
        </pc:spChg>
        <pc:spChg chg="add del mod">
          <ac:chgData name="Davor Josipovic" userId="c5beaa7c1ac2955a" providerId="LiveId" clId="{AA192CAC-6486-4EDF-A55B-BD09A2B748C1}" dt="2019-06-30T19:26:28.227" v="3104"/>
          <ac:spMkLst>
            <pc:docMk/>
            <pc:sldMk cId="1877123970" sldId="336"/>
            <ac:spMk id="4" creationId="{588B8611-9E3A-4B83-9F32-5901B4E21B73}"/>
          </ac:spMkLst>
        </pc:spChg>
        <pc:spChg chg="add del mod">
          <ac:chgData name="Davor Josipovic" userId="c5beaa7c1ac2955a" providerId="LiveId" clId="{AA192CAC-6486-4EDF-A55B-BD09A2B748C1}" dt="2019-06-30T19:46:23.006" v="3109"/>
          <ac:spMkLst>
            <pc:docMk/>
            <pc:sldMk cId="1877123970" sldId="336"/>
            <ac:spMk id="8" creationId="{FEAD9501-E4D2-4670-8819-E72D3614EA6A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4" creationId="{D4CA2A9C-9755-4B89-9BFB-32AC8AA2FD6D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7" creationId="{42A5316D-ED2F-4F89-B4B4-8D9240B1A348}"/>
          </ac:spMkLst>
        </pc:spChg>
        <pc:picChg chg="add del mod">
          <ac:chgData name="Davor Josipovic" userId="c5beaa7c1ac2955a" providerId="LiveId" clId="{AA192CAC-6486-4EDF-A55B-BD09A2B748C1}" dt="2019-06-30T19:46:21.503" v="3108" actId="478"/>
          <ac:picMkLst>
            <pc:docMk/>
            <pc:sldMk cId="1877123970" sldId="336"/>
            <ac:picMk id="5" creationId="{3C609F17-0E9A-463B-AC57-2B2EC7856FA5}"/>
          </ac:picMkLst>
        </pc:picChg>
        <pc:picChg chg="del">
          <ac:chgData name="Davor Josipovic" userId="c5beaa7c1ac2955a" providerId="LiveId" clId="{AA192CAC-6486-4EDF-A55B-BD09A2B748C1}" dt="2019-06-30T19:26:25.211" v="3103" actId="478"/>
          <ac:picMkLst>
            <pc:docMk/>
            <pc:sldMk cId="1877123970" sldId="336"/>
            <ac:picMk id="6" creationId="{BC4CB58B-6797-4B38-BB00-0C61AEB4327B}"/>
          </ac:picMkLst>
        </pc:picChg>
        <pc:picChg chg="add del mod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9" creationId="{55F11371-C1A5-4ECA-A991-46AB4CAAEBCC}"/>
          </ac:picMkLst>
        </pc:picChg>
        <pc:picChg chg="add del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12" creationId="{55F11371-C1A5-4ECA-A991-46AB4CAAEBCC}"/>
          </ac:picMkLst>
        </pc:picChg>
      </pc:sldChg>
      <pc:sldChg chg="add">
        <pc:chgData name="Davor Josipovic" userId="c5beaa7c1ac2955a" providerId="LiveId" clId="{AA192CAC-6486-4EDF-A55B-BD09A2B748C1}" dt="2019-06-30T19:46:19.132" v="3107"/>
        <pc:sldMkLst>
          <pc:docMk/>
          <pc:sldMk cId="798983849" sldId="337"/>
        </pc:sldMkLst>
      </pc:sldChg>
      <pc:sldChg chg="add del">
        <pc:chgData name="Davor Josipovic" userId="c5beaa7c1ac2955a" providerId="LiveId" clId="{AA192CAC-6486-4EDF-A55B-BD09A2B748C1}" dt="2019-06-30T19:46:17.209" v="3106"/>
        <pc:sldMkLst>
          <pc:docMk/>
          <pc:sldMk cId="4146110306" sldId="337"/>
        </pc:sldMkLst>
      </pc:sldChg>
      <pc:sldChg chg="addSp delSp modSp add">
        <pc:chgData name="Davor Josipovic" userId="c5beaa7c1ac2955a" providerId="LiveId" clId="{AA192CAC-6486-4EDF-A55B-BD09A2B748C1}" dt="2019-06-30T19:48:51.372" v="3114"/>
        <pc:sldMkLst>
          <pc:docMk/>
          <pc:sldMk cId="930362409" sldId="338"/>
        </pc:sldMkLst>
        <pc:spChg chg="add del mod">
          <ac:chgData name="Davor Josipovic" userId="c5beaa7c1ac2955a" providerId="LiveId" clId="{AA192CAC-6486-4EDF-A55B-BD09A2B748C1}" dt="2019-06-30T19:48:51.372" v="3114"/>
          <ac:spMkLst>
            <pc:docMk/>
            <pc:sldMk cId="930362409" sldId="338"/>
            <ac:spMk id="4" creationId="{C4DBD90B-07A6-48F7-9001-DF1F1BD17E35}"/>
          </ac:spMkLst>
        </pc:spChg>
        <pc:picChg chg="add mod">
          <ac:chgData name="Davor Josipovic" userId="c5beaa7c1ac2955a" providerId="LiveId" clId="{AA192CAC-6486-4EDF-A55B-BD09A2B748C1}" dt="2019-06-30T19:48:51.372" v="3114"/>
          <ac:picMkLst>
            <pc:docMk/>
            <pc:sldMk cId="930362409" sldId="338"/>
            <ac:picMk id="5" creationId="{E1BBBDDD-AD40-430D-BCE2-9CA4BF10AA5E}"/>
          </ac:picMkLst>
        </pc:picChg>
        <pc:picChg chg="del">
          <ac:chgData name="Davor Josipovic" userId="c5beaa7c1ac2955a" providerId="LiveId" clId="{AA192CAC-6486-4EDF-A55B-BD09A2B748C1}" dt="2019-06-30T19:48:49.922" v="3113" actId="478"/>
          <ac:picMkLst>
            <pc:docMk/>
            <pc:sldMk cId="930362409" sldId="338"/>
            <ac:picMk id="9" creationId="{55F11371-C1A5-4ECA-A991-46AB4CAAEBCC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6-30T20:08:25.419" v="3645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6-30T20:08:25.419" v="3645" actId="20577"/>
          <ac:spMkLst>
            <pc:docMk/>
            <pc:sldMk cId="339420482" sldId="341"/>
            <ac:spMk id="3" creationId="{79944EEC-96F8-44A2-8F07-F8656F6AB566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1T08:10:45.037" v="89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">
        <pc:chgData name="Davor Josipovic" userId="c5beaa7c1ac2955a" providerId="LiveId" clId="{868D3B67-0F71-4110-89FC-9C3D3ED97AC8}" dt="2019-07-01T08:10:45.037" v="891" actId="20577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1T08:10:45.037" v="891" actId="20577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del">
        <pc:chgData name="Davor Josipovic" userId="c5beaa7c1ac2955a" providerId="LiveId" clId="{868D3B67-0F71-4110-89FC-9C3D3ED97AC8}" dt="2019-07-01T07:29:01.675" v="310" actId="2696"/>
        <pc:sldMkLst>
          <pc:docMk/>
          <pc:sldMk cId="1059760944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del">
        <pc:chgData name="Davor Josipovic" userId="c5beaa7c1ac2955a" providerId="LiveId" clId="{868D3B67-0F71-4110-89FC-9C3D3ED97AC8}" dt="2019-07-01T07:29:01.682" v="311" actId="2696"/>
        <pc:sldMkLst>
          <pc:docMk/>
          <pc:sldMk cId="1877123970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del">
        <pc:chgData name="Davor Josipovic" userId="c5beaa7c1ac2955a" providerId="LiveId" clId="{868D3B67-0F71-4110-89FC-9C3D3ED97AC8}" dt="2019-07-01T07:29:01.801" v="313" actId="2696"/>
        <pc:sldMkLst>
          <pc:docMk/>
          <pc:sldMk cId="798983849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del">
        <pc:chgData name="Davor Josipovic" userId="c5beaa7c1ac2955a" providerId="LiveId" clId="{868D3B67-0F71-4110-89FC-9C3D3ED97AC8}" dt="2019-07-01T07:29:01.756" v="312" actId="2696"/>
        <pc:sldMkLst>
          <pc:docMk/>
          <pc:sldMk cId="930362409" sldId="338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1T07:25:15.523" v="221" actId="6549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1T07:25:15.523" v="221" actId="6549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 del">
        <pc:chgData name="Davor Josipovic" userId="c5beaa7c1ac2955a" providerId="LiveId" clId="{868D3B67-0F71-4110-89FC-9C3D3ED97AC8}" dt="2019-07-01T07:29:01.631" v="309" actId="2696"/>
        <pc:sldMkLst>
          <pc:docMk/>
          <pc:sldMk cId="3669581969" sldId="343"/>
        </pc:sldMkLst>
        <pc:spChg chg="mod">
          <ac:chgData name="Davor Josipovic" userId="c5beaa7c1ac2955a" providerId="LiveId" clId="{868D3B67-0F71-4110-89FC-9C3D3ED97AC8}" dt="2019-07-01T07:28:41.533" v="308" actId="20577"/>
          <ac:spMkLst>
            <pc:docMk/>
            <pc:sldMk cId="3669581969" sldId="343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media/image10.png>
</file>

<file path=ppt/media/image14.png>
</file>

<file path=ppt/media/image140.png>
</file>

<file path=ppt/media/image15.png>
</file>

<file path=ppt/media/image16.png>
</file>

<file path=ppt/media/image25.jpeg>
</file>

<file path=ppt/media/image29.png>
</file>

<file path=ppt/media/image3.png>
</file>

<file path=ppt/media/image30.png>
</file>

<file path=ppt/media/image4.png>
</file>

<file path=ppt/media/image41.png>
</file>

<file path=ppt/media/image42.png>
</file>

<file path=ppt/media/image45.png>
</file>

<file path=ppt/media/image46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3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31.emf"/><Relationship Id="rId4" Type="http://schemas.openxmlformats.org/officeDocument/2006/relationships/package" Target="../embeddings/Microsoft_Excel_Worksheet.xls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shift: </a:t>
            </a:r>
            <a:r>
              <a:rPr lang="en-US" dirty="0" err="1"/>
              <a:t>tsoutliers</a:t>
            </a:r>
            <a:endParaRPr lang="en-US" dirty="0"/>
          </a:p>
        </p:txBody>
      </p:sp>
      <p:pic>
        <p:nvPicPr>
          <p:cNvPr id="2050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F4F16A79-D2AD-4129-865D-9CA34EF1F2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825625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417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mean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Gather more Level Shift examples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3535</TotalTime>
  <Words>1613</Words>
  <Application>Microsoft Office PowerPoint</Application>
  <PresentationFormat>Widescreen</PresentationFormat>
  <Paragraphs>352</Paragraphs>
  <Slides>87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5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Agenda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Level shift: tsoutliers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Davor Josipovic</cp:lastModifiedBy>
  <cp:revision>23</cp:revision>
  <dcterms:created xsi:type="dcterms:W3CDTF">2019-05-26T17:41:00Z</dcterms:created>
  <dcterms:modified xsi:type="dcterms:W3CDTF">2019-07-01T08:10:59Z</dcterms:modified>
</cp:coreProperties>
</file>

<file path=docProps/thumbnail.jpeg>
</file>